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97" r:id="rId16"/>
    <p:sldMasterId id="2147496009" r:id="rId17"/>
  </p:sldMasterIdLst>
  <p:notesMasterIdLst>
    <p:notesMasterId r:id="rId70"/>
  </p:notesMasterIdLst>
  <p:sldIdLst>
    <p:sldId id="331" r:id="rId18"/>
    <p:sldId id="330" r:id="rId19"/>
    <p:sldId id="259" r:id="rId20"/>
    <p:sldId id="267" r:id="rId21"/>
    <p:sldId id="265" r:id="rId22"/>
    <p:sldId id="261" r:id="rId23"/>
    <p:sldId id="260" r:id="rId24"/>
    <p:sldId id="268" r:id="rId25"/>
    <p:sldId id="257" r:id="rId26"/>
    <p:sldId id="269" r:id="rId27"/>
    <p:sldId id="3951" r:id="rId28"/>
    <p:sldId id="3952" r:id="rId29"/>
    <p:sldId id="3996" r:id="rId30"/>
    <p:sldId id="3961" r:id="rId31"/>
    <p:sldId id="262" r:id="rId32"/>
    <p:sldId id="263" r:id="rId33"/>
    <p:sldId id="980" r:id="rId34"/>
    <p:sldId id="256" r:id="rId35"/>
    <p:sldId id="3809" r:id="rId36"/>
    <p:sldId id="3946" r:id="rId37"/>
    <p:sldId id="3791" r:id="rId38"/>
    <p:sldId id="3820" r:id="rId39"/>
    <p:sldId id="3821" r:id="rId40"/>
    <p:sldId id="258" r:id="rId41"/>
    <p:sldId id="266" r:id="rId42"/>
    <p:sldId id="3822" r:id="rId43"/>
    <p:sldId id="3823" r:id="rId44"/>
    <p:sldId id="3824" r:id="rId45"/>
    <p:sldId id="3825" r:id="rId46"/>
    <p:sldId id="3826" r:id="rId47"/>
    <p:sldId id="264" r:id="rId48"/>
    <p:sldId id="287" r:id="rId49"/>
    <p:sldId id="4073" r:id="rId50"/>
    <p:sldId id="4408" r:id="rId51"/>
    <p:sldId id="4406" r:id="rId52"/>
    <p:sldId id="4430" r:id="rId53"/>
    <p:sldId id="4420" r:id="rId54"/>
    <p:sldId id="4421" r:id="rId55"/>
    <p:sldId id="4422" r:id="rId56"/>
    <p:sldId id="4429" r:id="rId57"/>
    <p:sldId id="4413" r:id="rId58"/>
    <p:sldId id="4395" r:id="rId59"/>
    <p:sldId id="4428" r:id="rId60"/>
    <p:sldId id="4304" r:id="rId61"/>
    <p:sldId id="4427" r:id="rId62"/>
    <p:sldId id="4387" r:id="rId63"/>
    <p:sldId id="4400" r:id="rId64"/>
    <p:sldId id="4322" r:id="rId65"/>
    <p:sldId id="4336" r:id="rId66"/>
    <p:sldId id="4426" r:id="rId67"/>
    <p:sldId id="2874" r:id="rId68"/>
    <p:sldId id="399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223AD-53A2-4D7F-AFAA-6573B00268E3}" v="6" dt="2026-03-24T12:24:26.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3/25/2026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3/25/2026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3/25/2026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3/25/2026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3/25/2026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3/25/2026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3/25/2026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3/25/2026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3/25/2026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3/25/2026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3/25/2026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3/25/2026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3/25/2026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3/25/2026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3/25/2026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3/25/2026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3/25/2026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3/25/2026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3/25/2026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3/25/2026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3/25/2026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3/25/2026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3/25/2026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3/25/2026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5708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3/25/2026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87058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3/25/2026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48184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3/25/2026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11541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3/25/2026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9079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3/25/2026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75289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3/25/2026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1190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3/25/2026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7746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3/25/2026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3786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3/25/2026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31159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3/25/2026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384328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0963316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9801595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1568518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920317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6408252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55425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586122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5338960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0847011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30760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89478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3/25/2026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3/25/2026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3/25/2026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3/25/2026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3/25/2026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3/25/2026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3/25/2026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3/25/2026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3/25/2026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3/25/2026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3/25/2026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3/25/2026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3/25/2026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3/25/2026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3/25/2026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3/25/2026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3/25/2026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3/25/2026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3249209"/>
      </p:ext>
    </p:extLst>
  </p:cSld>
  <p:clrMap bg1="lt1" tx1="dk1" bg2="lt2" tx2="dk2" accent1="accent1" accent2="accent2" accent3="accent3" accent4="accent4" accent5="accent5" accent6="accent6" hlink="hlink" folHlink="folHlink"/>
  <p:sldLayoutIdLst>
    <p:sldLayoutId id="2147495998" r:id="rId1"/>
    <p:sldLayoutId id="2147495999" r:id="rId2"/>
    <p:sldLayoutId id="2147496000" r:id="rId3"/>
    <p:sldLayoutId id="2147496001" r:id="rId4"/>
    <p:sldLayoutId id="2147496002" r:id="rId5"/>
    <p:sldLayoutId id="2147496003" r:id="rId6"/>
    <p:sldLayoutId id="2147496004" r:id="rId7"/>
    <p:sldLayoutId id="2147496005" r:id="rId8"/>
    <p:sldLayoutId id="2147496006" r:id="rId9"/>
    <p:sldLayoutId id="2147496007" r:id="rId10"/>
    <p:sldLayoutId id="2147496008"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3/25/2026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963167294"/>
      </p:ext>
    </p:extLst>
  </p:cSld>
  <p:clrMap bg1="lt1" tx1="dk1" bg2="lt2" tx2="dk2" accent1="accent1" accent2="accent2" accent3="accent3" accent4="accent4" accent5="accent5" accent6="accent6" hlink="hlink" folHlink="folHlink"/>
  <p:sldLayoutIdLst>
    <p:sldLayoutId id="2147496010" r:id="rId1"/>
    <p:sldLayoutId id="2147496011" r:id="rId2"/>
    <p:sldLayoutId id="2147496012" r:id="rId3"/>
    <p:sldLayoutId id="2147496013" r:id="rId4"/>
    <p:sldLayoutId id="2147496014" r:id="rId5"/>
    <p:sldLayoutId id="2147496015" r:id="rId6"/>
    <p:sldLayoutId id="2147496016" r:id="rId7"/>
    <p:sldLayoutId id="2147496017" r:id="rId8"/>
    <p:sldLayoutId id="2147496018" r:id="rId9"/>
    <p:sldLayoutId id="2147496019" r:id="rId10"/>
    <p:sldLayoutId id="2147496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3/25/2026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3/25/2026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3/25/2026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3/25/2026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3/25/2026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3/25/2026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3/25/2026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142.xml"/><Relationship Id="rId6" Type="http://schemas.openxmlformats.org/officeDocument/2006/relationships/image" Target="../media/image86.png"/><Relationship Id="rId5" Type="http://schemas.openxmlformats.org/officeDocument/2006/relationships/hyperlink" Target="https://www.flickr.com/photos/charlestilford/4023215941/" TargetMode="External"/><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CF7C-A9D3-AF5E-FF82-9A6E02960D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785B3B-DC9A-0E51-BCED-80FA69104667}"/>
              </a:ext>
            </a:extLst>
          </p:cNvPr>
          <p:cNvSpPr>
            <a:spLocks noGrp="1"/>
          </p:cNvSpPr>
          <p:nvPr>
            <p:ph idx="1"/>
          </p:nvPr>
        </p:nvSpPr>
        <p:spPr>
          <a:xfrm>
            <a:off x="182880" y="1825624"/>
            <a:ext cx="11935326" cy="4940935"/>
          </a:xfrm>
        </p:spPr>
        <p:txBody>
          <a:bodyPr>
            <a:normAutofit lnSpcReduction="10000"/>
          </a:bodyPr>
          <a:lstStyle/>
          <a:p>
            <a:endParaRPr lang="en-US"/>
          </a:p>
          <a:p>
            <a:endParaRPr lang="en-US"/>
          </a:p>
          <a:p>
            <a:endParaRPr lang="en-US"/>
          </a:p>
          <a:p>
            <a:endParaRPr lang="en-US"/>
          </a:p>
          <a:p>
            <a:r>
              <a:rPr lang="en-US"/>
              <a:t>Seniors Grad Bash Busch Gardens Tampa Bay are now on sale! </a:t>
            </a:r>
          </a:p>
          <a:p>
            <a:r>
              <a:rPr lang="en-US"/>
              <a:t>Tickets are $164 and cover the cost of ticket and charter bus. </a:t>
            </a:r>
          </a:p>
          <a:p>
            <a:r>
              <a:rPr lang="en-US"/>
              <a:t>The trip is on Friday, May 1</a:t>
            </a:r>
            <a:r>
              <a:rPr lang="en-US" baseline="30000"/>
              <a:t>st</a:t>
            </a:r>
            <a:r>
              <a:rPr lang="en-US"/>
              <a:t> from 7pm-1am Saturday, May 2</a:t>
            </a:r>
            <a:r>
              <a:rPr lang="en-US" baseline="30000"/>
              <a:t>nd</a:t>
            </a:r>
            <a:r>
              <a:rPr lang="en-US"/>
              <a:t>. </a:t>
            </a:r>
          </a:p>
          <a:p>
            <a:r>
              <a:rPr lang="en-US"/>
              <a:t>Tickets can be purchased at the school store from 3/9-4/9. </a:t>
            </a:r>
          </a:p>
          <a:p>
            <a:r>
              <a:rPr lang="en-US"/>
              <a:t>Pick up a field trip permission form in Building C, Room 169 (Mr. </a:t>
            </a:r>
            <a:r>
              <a:rPr lang="en-US" err="1"/>
              <a:t>Kyryliw’s</a:t>
            </a:r>
            <a:r>
              <a:rPr lang="en-US"/>
              <a:t> room) </a:t>
            </a:r>
          </a:p>
        </p:txBody>
      </p:sp>
      <p:pic>
        <p:nvPicPr>
          <p:cNvPr id="4" name="Picture 3">
            <a:extLst>
              <a:ext uri="{FF2B5EF4-FFF2-40B4-BE49-F238E27FC236}">
                <a16:creationId xmlns:a16="http://schemas.microsoft.com/office/drawing/2014/main" id="{EBADB3A1-FA52-9209-7142-B1B7F168B067}"/>
              </a:ext>
            </a:extLst>
          </p:cNvPr>
          <p:cNvPicPr>
            <a:picLocks noChangeAspect="1"/>
          </p:cNvPicPr>
          <p:nvPr/>
        </p:nvPicPr>
        <p:blipFill>
          <a:blip r:embed="rId2"/>
          <a:stretch>
            <a:fillRect/>
          </a:stretch>
        </p:blipFill>
        <p:spPr>
          <a:xfrm>
            <a:off x="0" y="0"/>
            <a:ext cx="12192000" cy="3208421"/>
          </a:xfrm>
          <a:prstGeom prst="rect">
            <a:avLst/>
          </a:prstGeom>
        </p:spPr>
      </p:pic>
    </p:spTree>
    <p:extLst>
      <p:ext uri="{BB962C8B-B14F-4D97-AF65-F5344CB8AC3E}">
        <p14:creationId xmlns:p14="http://schemas.microsoft.com/office/powerpoint/2010/main" val="1323748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8D8468D-4527-1D37-E759-E713422C78E6}"/>
              </a:ext>
            </a:extLst>
          </p:cNvPr>
          <p:cNvSpPr/>
          <p:nvPr/>
        </p:nvSpPr>
        <p:spPr>
          <a:xfrm>
            <a:off x="4225636" y="2783181"/>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A450800-A0CC-D2D1-4713-44565DE6EFAB}"/>
              </a:ext>
            </a:extLst>
          </p:cNvPr>
          <p:cNvSpPr>
            <a:spLocks noGrp="1"/>
          </p:cNvSpPr>
          <p:nvPr>
            <p:ph type="ctrTitle"/>
          </p:nvPr>
        </p:nvSpPr>
        <p:spPr>
          <a:xfrm>
            <a:off x="483107" y="3075708"/>
            <a:ext cx="4600956" cy="3370811"/>
          </a:xfrm>
          <a:custGeom>
            <a:avLst/>
            <a:gdLst>
              <a:gd name="csX0" fmla="*/ 0 w 4600956"/>
              <a:gd name="csY0" fmla="*/ 0 h 3370811"/>
              <a:gd name="csX1" fmla="*/ 519251 w 4600956"/>
              <a:gd name="csY1" fmla="*/ 0 h 3370811"/>
              <a:gd name="csX2" fmla="*/ 1130521 w 4600956"/>
              <a:gd name="csY2" fmla="*/ 0 h 3370811"/>
              <a:gd name="csX3" fmla="*/ 1787800 w 4600956"/>
              <a:gd name="csY3" fmla="*/ 0 h 3370811"/>
              <a:gd name="csX4" fmla="*/ 2307051 w 4600956"/>
              <a:gd name="csY4" fmla="*/ 0 h 3370811"/>
              <a:gd name="csX5" fmla="*/ 3010340 w 4600956"/>
              <a:gd name="csY5" fmla="*/ 0 h 3370811"/>
              <a:gd name="csX6" fmla="*/ 3667619 w 4600956"/>
              <a:gd name="csY6" fmla="*/ 0 h 3370811"/>
              <a:gd name="csX7" fmla="*/ 4600956 w 4600956"/>
              <a:gd name="csY7" fmla="*/ 0 h 3370811"/>
              <a:gd name="csX8" fmla="*/ 4600956 w 4600956"/>
              <a:gd name="csY8" fmla="*/ 606746 h 3370811"/>
              <a:gd name="csX9" fmla="*/ 4600956 w 4600956"/>
              <a:gd name="csY9" fmla="*/ 1314616 h 3370811"/>
              <a:gd name="csX10" fmla="*/ 4600956 w 4600956"/>
              <a:gd name="csY10" fmla="*/ 2022487 h 3370811"/>
              <a:gd name="csX11" fmla="*/ 4600956 w 4600956"/>
              <a:gd name="csY11" fmla="*/ 2595524 h 3370811"/>
              <a:gd name="csX12" fmla="*/ 4600956 w 4600956"/>
              <a:gd name="csY12" fmla="*/ 3370811 h 3370811"/>
              <a:gd name="csX13" fmla="*/ 4035696 w 4600956"/>
              <a:gd name="csY13" fmla="*/ 3370811 h 3370811"/>
              <a:gd name="csX14" fmla="*/ 3378416 w 4600956"/>
              <a:gd name="csY14" fmla="*/ 3370811 h 3370811"/>
              <a:gd name="csX15" fmla="*/ 2859166 w 4600956"/>
              <a:gd name="csY15" fmla="*/ 3370811 h 3370811"/>
              <a:gd name="csX16" fmla="*/ 2247896 w 4600956"/>
              <a:gd name="csY16" fmla="*/ 3370811 h 3370811"/>
              <a:gd name="csX17" fmla="*/ 1544607 w 4600956"/>
              <a:gd name="csY17" fmla="*/ 3370811 h 3370811"/>
              <a:gd name="csX18" fmla="*/ 933337 w 4600956"/>
              <a:gd name="csY18" fmla="*/ 3370811 h 3370811"/>
              <a:gd name="csX19" fmla="*/ 0 w 4600956"/>
              <a:gd name="csY19" fmla="*/ 3370811 h 3370811"/>
              <a:gd name="csX20" fmla="*/ 0 w 4600956"/>
              <a:gd name="csY20" fmla="*/ 2662941 h 3370811"/>
              <a:gd name="csX21" fmla="*/ 0 w 4600956"/>
              <a:gd name="csY21" fmla="*/ 2089903 h 3370811"/>
              <a:gd name="csX22" fmla="*/ 0 w 4600956"/>
              <a:gd name="csY22" fmla="*/ 1449449 h 3370811"/>
              <a:gd name="csX23" fmla="*/ 0 w 4600956"/>
              <a:gd name="csY23" fmla="*/ 808995 h 3370811"/>
              <a:gd name="csX24" fmla="*/ 0 w 4600956"/>
              <a:gd name="csY24" fmla="*/ 0 h 33708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600956" h="3370811" fill="none" extrusionOk="0">
                <a:moveTo>
                  <a:pt x="0" y="0"/>
                </a:moveTo>
                <a:cubicBezTo>
                  <a:pt x="182857" y="-23219"/>
                  <a:pt x="364350" y="-18604"/>
                  <a:pt x="519251" y="0"/>
                </a:cubicBezTo>
                <a:cubicBezTo>
                  <a:pt x="674152" y="18604"/>
                  <a:pt x="846088" y="-10373"/>
                  <a:pt x="1130521" y="0"/>
                </a:cubicBezTo>
                <a:cubicBezTo>
                  <a:pt x="1414954" y="10373"/>
                  <a:pt x="1509525" y="31558"/>
                  <a:pt x="1787800" y="0"/>
                </a:cubicBezTo>
                <a:cubicBezTo>
                  <a:pt x="2066075" y="-31558"/>
                  <a:pt x="2201630" y="18389"/>
                  <a:pt x="2307051" y="0"/>
                </a:cubicBezTo>
                <a:cubicBezTo>
                  <a:pt x="2412472" y="-18389"/>
                  <a:pt x="2773571" y="13189"/>
                  <a:pt x="3010340" y="0"/>
                </a:cubicBezTo>
                <a:cubicBezTo>
                  <a:pt x="3247109" y="-13189"/>
                  <a:pt x="3452668" y="21484"/>
                  <a:pt x="3667619" y="0"/>
                </a:cubicBezTo>
                <a:cubicBezTo>
                  <a:pt x="3882570" y="-21484"/>
                  <a:pt x="4253938" y="689"/>
                  <a:pt x="4600956" y="0"/>
                </a:cubicBezTo>
                <a:cubicBezTo>
                  <a:pt x="4621334" y="209257"/>
                  <a:pt x="4629794" y="406393"/>
                  <a:pt x="4600956" y="606746"/>
                </a:cubicBezTo>
                <a:cubicBezTo>
                  <a:pt x="4572118" y="807099"/>
                  <a:pt x="4621033" y="1169227"/>
                  <a:pt x="4600956" y="1314616"/>
                </a:cubicBezTo>
                <a:cubicBezTo>
                  <a:pt x="4580880" y="1460005"/>
                  <a:pt x="4599807" y="1875386"/>
                  <a:pt x="4600956" y="2022487"/>
                </a:cubicBezTo>
                <a:cubicBezTo>
                  <a:pt x="4602105" y="2169588"/>
                  <a:pt x="4572791" y="2479827"/>
                  <a:pt x="4600956" y="2595524"/>
                </a:cubicBezTo>
                <a:cubicBezTo>
                  <a:pt x="4629121" y="2711221"/>
                  <a:pt x="4605686" y="3101283"/>
                  <a:pt x="4600956" y="3370811"/>
                </a:cubicBezTo>
                <a:cubicBezTo>
                  <a:pt x="4396530" y="3367428"/>
                  <a:pt x="4211549" y="3354630"/>
                  <a:pt x="4035696" y="3370811"/>
                </a:cubicBezTo>
                <a:cubicBezTo>
                  <a:pt x="3859843" y="3386992"/>
                  <a:pt x="3529864" y="3396401"/>
                  <a:pt x="3378416" y="3370811"/>
                </a:cubicBezTo>
                <a:cubicBezTo>
                  <a:pt x="3226968" y="3345221"/>
                  <a:pt x="3109712" y="3380406"/>
                  <a:pt x="2859166" y="3370811"/>
                </a:cubicBezTo>
                <a:cubicBezTo>
                  <a:pt x="2608620" y="3361217"/>
                  <a:pt x="2423722" y="3360793"/>
                  <a:pt x="2247896" y="3370811"/>
                </a:cubicBezTo>
                <a:cubicBezTo>
                  <a:pt x="2072070" y="3380830"/>
                  <a:pt x="1700986" y="3367187"/>
                  <a:pt x="1544607" y="3370811"/>
                </a:cubicBezTo>
                <a:cubicBezTo>
                  <a:pt x="1388228" y="3374435"/>
                  <a:pt x="1116068" y="3343327"/>
                  <a:pt x="933337" y="3370811"/>
                </a:cubicBezTo>
                <a:cubicBezTo>
                  <a:pt x="750606" y="3398296"/>
                  <a:pt x="382371" y="3404993"/>
                  <a:pt x="0" y="3370811"/>
                </a:cubicBezTo>
                <a:cubicBezTo>
                  <a:pt x="21013" y="3141308"/>
                  <a:pt x="24296" y="2878474"/>
                  <a:pt x="0" y="2662941"/>
                </a:cubicBezTo>
                <a:cubicBezTo>
                  <a:pt x="-24296" y="2447408"/>
                  <a:pt x="8816" y="2319675"/>
                  <a:pt x="0" y="2089903"/>
                </a:cubicBezTo>
                <a:cubicBezTo>
                  <a:pt x="-8816" y="1860131"/>
                  <a:pt x="5274" y="1671881"/>
                  <a:pt x="0" y="1449449"/>
                </a:cubicBezTo>
                <a:cubicBezTo>
                  <a:pt x="-5274" y="1227017"/>
                  <a:pt x="188" y="1089481"/>
                  <a:pt x="0" y="808995"/>
                </a:cubicBezTo>
                <a:cubicBezTo>
                  <a:pt x="-188" y="528509"/>
                  <a:pt x="-6221" y="303986"/>
                  <a:pt x="0" y="0"/>
                </a:cubicBezTo>
                <a:close/>
              </a:path>
              <a:path w="4600956" h="3370811" stroke="0" extrusionOk="0">
                <a:moveTo>
                  <a:pt x="0" y="0"/>
                </a:moveTo>
                <a:cubicBezTo>
                  <a:pt x="137236" y="-23942"/>
                  <a:pt x="410608" y="-23643"/>
                  <a:pt x="611270" y="0"/>
                </a:cubicBezTo>
                <a:cubicBezTo>
                  <a:pt x="811932" y="23643"/>
                  <a:pt x="1003875" y="14209"/>
                  <a:pt x="1176530" y="0"/>
                </a:cubicBezTo>
                <a:cubicBezTo>
                  <a:pt x="1349185" y="-14209"/>
                  <a:pt x="1637019" y="15454"/>
                  <a:pt x="1925829" y="0"/>
                </a:cubicBezTo>
                <a:cubicBezTo>
                  <a:pt x="2214639" y="-15454"/>
                  <a:pt x="2345201" y="10262"/>
                  <a:pt x="2629118" y="0"/>
                </a:cubicBezTo>
                <a:cubicBezTo>
                  <a:pt x="2913035" y="-10262"/>
                  <a:pt x="3080240" y="6504"/>
                  <a:pt x="3194378" y="0"/>
                </a:cubicBezTo>
                <a:cubicBezTo>
                  <a:pt x="3308516" y="-6504"/>
                  <a:pt x="3526098" y="-11622"/>
                  <a:pt x="3851657" y="0"/>
                </a:cubicBezTo>
                <a:cubicBezTo>
                  <a:pt x="4177216" y="11622"/>
                  <a:pt x="4284356" y="-5721"/>
                  <a:pt x="4600956" y="0"/>
                </a:cubicBezTo>
                <a:cubicBezTo>
                  <a:pt x="4618420" y="168824"/>
                  <a:pt x="4597507" y="493310"/>
                  <a:pt x="4600956" y="640454"/>
                </a:cubicBezTo>
                <a:cubicBezTo>
                  <a:pt x="4604405" y="787598"/>
                  <a:pt x="4609349" y="1103340"/>
                  <a:pt x="4600956" y="1314616"/>
                </a:cubicBezTo>
                <a:cubicBezTo>
                  <a:pt x="4592563" y="1525892"/>
                  <a:pt x="4577944" y="1689433"/>
                  <a:pt x="4600956" y="1887654"/>
                </a:cubicBezTo>
                <a:cubicBezTo>
                  <a:pt x="4623968" y="2085875"/>
                  <a:pt x="4593941" y="2288490"/>
                  <a:pt x="4600956" y="2494400"/>
                </a:cubicBezTo>
                <a:cubicBezTo>
                  <a:pt x="4607971" y="2700310"/>
                  <a:pt x="4581889" y="3037523"/>
                  <a:pt x="4600956" y="3370811"/>
                </a:cubicBezTo>
                <a:cubicBezTo>
                  <a:pt x="4463288" y="3401686"/>
                  <a:pt x="4191709" y="3340984"/>
                  <a:pt x="3943677" y="3370811"/>
                </a:cubicBezTo>
                <a:cubicBezTo>
                  <a:pt x="3695645" y="3400638"/>
                  <a:pt x="3503076" y="3353830"/>
                  <a:pt x="3378416" y="3370811"/>
                </a:cubicBezTo>
                <a:cubicBezTo>
                  <a:pt x="3253756" y="3387792"/>
                  <a:pt x="2901540" y="3368584"/>
                  <a:pt x="2675127" y="3370811"/>
                </a:cubicBezTo>
                <a:cubicBezTo>
                  <a:pt x="2448714" y="3373038"/>
                  <a:pt x="2156970" y="3384605"/>
                  <a:pt x="1971838" y="3370811"/>
                </a:cubicBezTo>
                <a:cubicBezTo>
                  <a:pt x="1786706" y="3357017"/>
                  <a:pt x="1559178" y="3387313"/>
                  <a:pt x="1406578" y="3370811"/>
                </a:cubicBezTo>
                <a:cubicBezTo>
                  <a:pt x="1253978" y="3354309"/>
                  <a:pt x="1031116" y="3357884"/>
                  <a:pt x="887327" y="3370811"/>
                </a:cubicBezTo>
                <a:cubicBezTo>
                  <a:pt x="743538" y="3383738"/>
                  <a:pt x="362852" y="3375180"/>
                  <a:pt x="0" y="3370811"/>
                </a:cubicBezTo>
                <a:cubicBezTo>
                  <a:pt x="-19298" y="3164922"/>
                  <a:pt x="-18395" y="3059287"/>
                  <a:pt x="0" y="2797773"/>
                </a:cubicBezTo>
                <a:cubicBezTo>
                  <a:pt x="18395" y="2536259"/>
                  <a:pt x="-23403" y="2412596"/>
                  <a:pt x="0" y="2157319"/>
                </a:cubicBezTo>
                <a:cubicBezTo>
                  <a:pt x="23403" y="1902042"/>
                  <a:pt x="8887" y="1860296"/>
                  <a:pt x="0" y="1584281"/>
                </a:cubicBezTo>
                <a:cubicBezTo>
                  <a:pt x="-8887" y="1308266"/>
                  <a:pt x="-27536" y="1071512"/>
                  <a:pt x="0" y="910119"/>
                </a:cubicBezTo>
                <a:cubicBezTo>
                  <a:pt x="27536" y="748726"/>
                  <a:pt x="10213" y="316753"/>
                  <a:pt x="0" y="0"/>
                </a:cubicBezTo>
                <a:close/>
              </a:path>
            </a:pathLst>
          </a:custGeom>
          <a:ln w="57150">
            <a:extLst>
              <a:ext uri="{C807C97D-BFC1-408E-A445-0C87EB9F89A2}">
                <ask:lineSketchStyleProps xmlns:ask="http://schemas.microsoft.com/office/drawing/2018/sketchyshapes" sd="3962916762">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a:noAutofit/>
          </a:bodyPr>
          <a:lstStyle/>
          <a:p>
            <a:pPr algn="l"/>
            <a:br>
              <a:rPr lang="en-US" sz="4800"/>
            </a:br>
            <a:r>
              <a:rPr lang="en-US" sz="3600" b="1"/>
              <a:t>FL BEST Writing</a:t>
            </a:r>
            <a:br>
              <a:rPr lang="en-US" sz="3600"/>
            </a:br>
            <a:r>
              <a:rPr lang="en-US" sz="3600" b="1"/>
              <a:t>When:</a:t>
            </a:r>
            <a:r>
              <a:rPr lang="en-US" sz="3600"/>
              <a:t>  3/31 – 4/7</a:t>
            </a:r>
            <a:br>
              <a:rPr lang="en-US" sz="3600"/>
            </a:br>
            <a:r>
              <a:rPr lang="en-US" sz="3600" b="1"/>
              <a:t>Who:</a:t>
            </a:r>
            <a:r>
              <a:rPr lang="en-US" sz="3600"/>
              <a:t>  grades 6 – 10</a:t>
            </a:r>
            <a:br>
              <a:rPr lang="en-US" sz="3600"/>
            </a:br>
            <a:r>
              <a:rPr lang="en-US" sz="3600" b="1"/>
              <a:t>Where:</a:t>
            </a:r>
            <a:r>
              <a:rPr lang="en-US" sz="3600"/>
              <a:t>  Check your school email after Spring Break</a:t>
            </a:r>
            <a:endParaRPr lang="en-US" sz="4800"/>
          </a:p>
        </p:txBody>
      </p:sp>
      <p:sp>
        <p:nvSpPr>
          <p:cNvPr id="4" name="Title 1">
            <a:extLst>
              <a:ext uri="{FF2B5EF4-FFF2-40B4-BE49-F238E27FC236}">
                <a16:creationId xmlns:a16="http://schemas.microsoft.com/office/drawing/2014/main" id="{82DF9091-8FA9-F44D-4641-AB9EEAEB4B74}"/>
              </a:ext>
            </a:extLst>
          </p:cNvPr>
          <p:cNvSpPr txBox="1">
            <a:spLocks/>
          </p:cNvSpPr>
          <p:nvPr/>
        </p:nvSpPr>
        <p:spPr>
          <a:xfrm>
            <a:off x="7107938" y="492443"/>
            <a:ext cx="4465320" cy="2936558"/>
          </a:xfrm>
          <a:custGeom>
            <a:avLst/>
            <a:gdLst>
              <a:gd name="csX0" fmla="*/ 0 w 4465320"/>
              <a:gd name="csY0" fmla="*/ 0 h 2936558"/>
              <a:gd name="csX1" fmla="*/ 468859 w 4465320"/>
              <a:gd name="csY1" fmla="*/ 0 h 2936558"/>
              <a:gd name="csX2" fmla="*/ 893064 w 4465320"/>
              <a:gd name="csY2" fmla="*/ 0 h 2936558"/>
              <a:gd name="csX3" fmla="*/ 1495882 w 4465320"/>
              <a:gd name="csY3" fmla="*/ 0 h 2936558"/>
              <a:gd name="csX4" fmla="*/ 2143354 w 4465320"/>
              <a:gd name="csY4" fmla="*/ 0 h 2936558"/>
              <a:gd name="csX5" fmla="*/ 2656865 w 4465320"/>
              <a:gd name="csY5" fmla="*/ 0 h 2936558"/>
              <a:gd name="csX6" fmla="*/ 3215030 w 4465320"/>
              <a:gd name="csY6" fmla="*/ 0 h 2936558"/>
              <a:gd name="csX7" fmla="*/ 3728542 w 4465320"/>
              <a:gd name="csY7" fmla="*/ 0 h 2936558"/>
              <a:gd name="csX8" fmla="*/ 4465320 w 4465320"/>
              <a:gd name="csY8" fmla="*/ 0 h 2936558"/>
              <a:gd name="csX9" fmla="*/ 4465320 w 4465320"/>
              <a:gd name="csY9" fmla="*/ 557946 h 2936558"/>
              <a:gd name="csX10" fmla="*/ 4465320 w 4465320"/>
              <a:gd name="csY10" fmla="*/ 1086526 h 2936558"/>
              <a:gd name="csX11" fmla="*/ 4465320 w 4465320"/>
              <a:gd name="csY11" fmla="*/ 1644472 h 2936558"/>
              <a:gd name="csX12" fmla="*/ 4465320 w 4465320"/>
              <a:gd name="csY12" fmla="*/ 2290515 h 2936558"/>
              <a:gd name="csX13" fmla="*/ 4465320 w 4465320"/>
              <a:gd name="csY13" fmla="*/ 2936558 h 2936558"/>
              <a:gd name="csX14" fmla="*/ 3862502 w 4465320"/>
              <a:gd name="csY14" fmla="*/ 2936558 h 2936558"/>
              <a:gd name="csX15" fmla="*/ 3438296 w 4465320"/>
              <a:gd name="csY15" fmla="*/ 2936558 h 2936558"/>
              <a:gd name="csX16" fmla="*/ 2880131 w 4465320"/>
              <a:gd name="csY16" fmla="*/ 2936558 h 2936558"/>
              <a:gd name="csX17" fmla="*/ 2366620 w 4465320"/>
              <a:gd name="csY17" fmla="*/ 2936558 h 2936558"/>
              <a:gd name="csX18" fmla="*/ 1853108 w 4465320"/>
              <a:gd name="csY18" fmla="*/ 2936558 h 2936558"/>
              <a:gd name="csX19" fmla="*/ 1250290 w 4465320"/>
              <a:gd name="csY19" fmla="*/ 2936558 h 2936558"/>
              <a:gd name="csX20" fmla="*/ 692125 w 4465320"/>
              <a:gd name="csY20" fmla="*/ 2936558 h 2936558"/>
              <a:gd name="csX21" fmla="*/ 0 w 4465320"/>
              <a:gd name="csY21" fmla="*/ 2936558 h 2936558"/>
              <a:gd name="csX22" fmla="*/ 0 w 4465320"/>
              <a:gd name="csY22" fmla="*/ 2378612 h 2936558"/>
              <a:gd name="csX23" fmla="*/ 0 w 4465320"/>
              <a:gd name="csY23" fmla="*/ 1820666 h 2936558"/>
              <a:gd name="csX24" fmla="*/ 0 w 4465320"/>
              <a:gd name="csY24" fmla="*/ 1203989 h 2936558"/>
              <a:gd name="csX25" fmla="*/ 0 w 4465320"/>
              <a:gd name="csY25" fmla="*/ 587312 h 2936558"/>
              <a:gd name="csX26" fmla="*/ 0 w 4465320"/>
              <a:gd name="csY26" fmla="*/ 0 h 2936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465320" h="2936558" fill="none" extrusionOk="0">
                <a:moveTo>
                  <a:pt x="0" y="0"/>
                </a:moveTo>
                <a:cubicBezTo>
                  <a:pt x="149217" y="-45352"/>
                  <a:pt x="347316" y="19652"/>
                  <a:pt x="468859" y="0"/>
                </a:cubicBezTo>
                <a:cubicBezTo>
                  <a:pt x="590402" y="-19652"/>
                  <a:pt x="722709" y="49524"/>
                  <a:pt x="893064" y="0"/>
                </a:cubicBezTo>
                <a:cubicBezTo>
                  <a:pt x="1063420" y="-49524"/>
                  <a:pt x="1281952" y="22738"/>
                  <a:pt x="1495882" y="0"/>
                </a:cubicBezTo>
                <a:cubicBezTo>
                  <a:pt x="1709812" y="-22738"/>
                  <a:pt x="1948099" y="37901"/>
                  <a:pt x="2143354" y="0"/>
                </a:cubicBezTo>
                <a:cubicBezTo>
                  <a:pt x="2338609" y="-37901"/>
                  <a:pt x="2489181" y="403"/>
                  <a:pt x="2656865" y="0"/>
                </a:cubicBezTo>
                <a:cubicBezTo>
                  <a:pt x="2824549" y="-403"/>
                  <a:pt x="2993305" y="9591"/>
                  <a:pt x="3215030" y="0"/>
                </a:cubicBezTo>
                <a:cubicBezTo>
                  <a:pt x="3436755" y="-9591"/>
                  <a:pt x="3548729" y="60367"/>
                  <a:pt x="3728542" y="0"/>
                </a:cubicBezTo>
                <a:cubicBezTo>
                  <a:pt x="3908355" y="-60367"/>
                  <a:pt x="4116578" y="58288"/>
                  <a:pt x="4465320" y="0"/>
                </a:cubicBezTo>
                <a:cubicBezTo>
                  <a:pt x="4522647" y="173512"/>
                  <a:pt x="4447848" y="415524"/>
                  <a:pt x="4465320" y="557946"/>
                </a:cubicBezTo>
                <a:cubicBezTo>
                  <a:pt x="4482792" y="700368"/>
                  <a:pt x="4440050" y="915808"/>
                  <a:pt x="4465320" y="1086526"/>
                </a:cubicBezTo>
                <a:cubicBezTo>
                  <a:pt x="4490590" y="1257244"/>
                  <a:pt x="4418788" y="1378565"/>
                  <a:pt x="4465320" y="1644472"/>
                </a:cubicBezTo>
                <a:cubicBezTo>
                  <a:pt x="4511852" y="1910379"/>
                  <a:pt x="4411248" y="2076870"/>
                  <a:pt x="4465320" y="2290515"/>
                </a:cubicBezTo>
                <a:cubicBezTo>
                  <a:pt x="4519392" y="2504160"/>
                  <a:pt x="4396858" y="2679898"/>
                  <a:pt x="4465320" y="2936558"/>
                </a:cubicBezTo>
                <a:cubicBezTo>
                  <a:pt x="4234235" y="2965743"/>
                  <a:pt x="4020888" y="2916620"/>
                  <a:pt x="3862502" y="2936558"/>
                </a:cubicBezTo>
                <a:cubicBezTo>
                  <a:pt x="3704116" y="2956496"/>
                  <a:pt x="3637702" y="2921952"/>
                  <a:pt x="3438296" y="2936558"/>
                </a:cubicBezTo>
                <a:cubicBezTo>
                  <a:pt x="3238890" y="2951164"/>
                  <a:pt x="3020464" y="2914442"/>
                  <a:pt x="2880131" y="2936558"/>
                </a:cubicBezTo>
                <a:cubicBezTo>
                  <a:pt x="2739798" y="2958674"/>
                  <a:pt x="2493410" y="2922511"/>
                  <a:pt x="2366620" y="2936558"/>
                </a:cubicBezTo>
                <a:cubicBezTo>
                  <a:pt x="2239830" y="2950605"/>
                  <a:pt x="1978802" y="2902959"/>
                  <a:pt x="1853108" y="2936558"/>
                </a:cubicBezTo>
                <a:cubicBezTo>
                  <a:pt x="1727414" y="2970157"/>
                  <a:pt x="1520056" y="2876894"/>
                  <a:pt x="1250290" y="2936558"/>
                </a:cubicBezTo>
                <a:cubicBezTo>
                  <a:pt x="980524" y="2996222"/>
                  <a:pt x="831586" y="2903728"/>
                  <a:pt x="692125" y="2936558"/>
                </a:cubicBezTo>
                <a:cubicBezTo>
                  <a:pt x="552664" y="2969388"/>
                  <a:pt x="171698" y="2875354"/>
                  <a:pt x="0" y="2936558"/>
                </a:cubicBezTo>
                <a:cubicBezTo>
                  <a:pt x="-26722" y="2797755"/>
                  <a:pt x="60829" y="2552252"/>
                  <a:pt x="0" y="2378612"/>
                </a:cubicBezTo>
                <a:cubicBezTo>
                  <a:pt x="-60829" y="2204972"/>
                  <a:pt x="15718" y="2012868"/>
                  <a:pt x="0" y="1820666"/>
                </a:cubicBezTo>
                <a:cubicBezTo>
                  <a:pt x="-15718" y="1628464"/>
                  <a:pt x="26107" y="1403432"/>
                  <a:pt x="0" y="1203989"/>
                </a:cubicBezTo>
                <a:cubicBezTo>
                  <a:pt x="-26107" y="1004546"/>
                  <a:pt x="54748" y="855992"/>
                  <a:pt x="0" y="587312"/>
                </a:cubicBezTo>
                <a:cubicBezTo>
                  <a:pt x="-54748" y="318632"/>
                  <a:pt x="33383" y="292007"/>
                  <a:pt x="0" y="0"/>
                </a:cubicBezTo>
                <a:close/>
              </a:path>
              <a:path w="4465320" h="2936558" stroke="0" extrusionOk="0">
                <a:moveTo>
                  <a:pt x="0" y="0"/>
                </a:moveTo>
                <a:cubicBezTo>
                  <a:pt x="216621" y="-22037"/>
                  <a:pt x="418557" y="7396"/>
                  <a:pt x="602818" y="0"/>
                </a:cubicBezTo>
                <a:cubicBezTo>
                  <a:pt x="787079" y="-7396"/>
                  <a:pt x="853631" y="44633"/>
                  <a:pt x="1071677" y="0"/>
                </a:cubicBezTo>
                <a:cubicBezTo>
                  <a:pt x="1289723" y="-44633"/>
                  <a:pt x="1515679" y="21181"/>
                  <a:pt x="1674495" y="0"/>
                </a:cubicBezTo>
                <a:cubicBezTo>
                  <a:pt x="1833311" y="-21181"/>
                  <a:pt x="2096028" y="44843"/>
                  <a:pt x="2232660" y="0"/>
                </a:cubicBezTo>
                <a:cubicBezTo>
                  <a:pt x="2369292" y="-44843"/>
                  <a:pt x="2618942" y="33386"/>
                  <a:pt x="2880131" y="0"/>
                </a:cubicBezTo>
                <a:cubicBezTo>
                  <a:pt x="3141320" y="-33386"/>
                  <a:pt x="3141867" y="48847"/>
                  <a:pt x="3348990" y="0"/>
                </a:cubicBezTo>
                <a:cubicBezTo>
                  <a:pt x="3556113" y="-48847"/>
                  <a:pt x="3714618" y="14272"/>
                  <a:pt x="3817849" y="0"/>
                </a:cubicBezTo>
                <a:cubicBezTo>
                  <a:pt x="3921080" y="-14272"/>
                  <a:pt x="4283771" y="66496"/>
                  <a:pt x="4465320" y="0"/>
                </a:cubicBezTo>
                <a:cubicBezTo>
                  <a:pt x="4482065" y="122424"/>
                  <a:pt x="4437441" y="330917"/>
                  <a:pt x="4465320" y="528580"/>
                </a:cubicBezTo>
                <a:cubicBezTo>
                  <a:pt x="4493199" y="726243"/>
                  <a:pt x="4402140" y="953160"/>
                  <a:pt x="4465320" y="1174623"/>
                </a:cubicBezTo>
                <a:cubicBezTo>
                  <a:pt x="4528500" y="1396086"/>
                  <a:pt x="4447230" y="1544275"/>
                  <a:pt x="4465320" y="1791300"/>
                </a:cubicBezTo>
                <a:cubicBezTo>
                  <a:pt x="4483410" y="2038325"/>
                  <a:pt x="4411942" y="2199074"/>
                  <a:pt x="4465320" y="2349246"/>
                </a:cubicBezTo>
                <a:cubicBezTo>
                  <a:pt x="4518698" y="2499418"/>
                  <a:pt x="4423042" y="2652589"/>
                  <a:pt x="4465320" y="2936558"/>
                </a:cubicBezTo>
                <a:cubicBezTo>
                  <a:pt x="4272489" y="2988145"/>
                  <a:pt x="4054531" y="2887341"/>
                  <a:pt x="3862502" y="2936558"/>
                </a:cubicBezTo>
                <a:cubicBezTo>
                  <a:pt x="3670473" y="2985775"/>
                  <a:pt x="3390364" y="2897134"/>
                  <a:pt x="3215030" y="2936558"/>
                </a:cubicBezTo>
                <a:cubicBezTo>
                  <a:pt x="3039696" y="2975982"/>
                  <a:pt x="2932032" y="2889709"/>
                  <a:pt x="2656865" y="2936558"/>
                </a:cubicBezTo>
                <a:cubicBezTo>
                  <a:pt x="2381698" y="2983407"/>
                  <a:pt x="2412853" y="2933221"/>
                  <a:pt x="2188007" y="2936558"/>
                </a:cubicBezTo>
                <a:cubicBezTo>
                  <a:pt x="1963161" y="2939895"/>
                  <a:pt x="1850976" y="2904550"/>
                  <a:pt x="1629842" y="2936558"/>
                </a:cubicBezTo>
                <a:cubicBezTo>
                  <a:pt x="1408708" y="2968566"/>
                  <a:pt x="1208584" y="2873661"/>
                  <a:pt x="1027024" y="2936558"/>
                </a:cubicBezTo>
                <a:cubicBezTo>
                  <a:pt x="845464" y="2999455"/>
                  <a:pt x="271658" y="2886006"/>
                  <a:pt x="0" y="2936558"/>
                </a:cubicBezTo>
                <a:cubicBezTo>
                  <a:pt x="-54654" y="2738256"/>
                  <a:pt x="16092" y="2580705"/>
                  <a:pt x="0" y="2407978"/>
                </a:cubicBezTo>
                <a:cubicBezTo>
                  <a:pt x="-16092" y="2235251"/>
                  <a:pt x="67776" y="2060311"/>
                  <a:pt x="0" y="1761935"/>
                </a:cubicBezTo>
                <a:cubicBezTo>
                  <a:pt x="-67776" y="1463559"/>
                  <a:pt x="40517" y="1468868"/>
                  <a:pt x="0" y="1262720"/>
                </a:cubicBezTo>
                <a:cubicBezTo>
                  <a:pt x="-40517" y="1056573"/>
                  <a:pt x="50865" y="851061"/>
                  <a:pt x="0" y="734139"/>
                </a:cubicBezTo>
                <a:cubicBezTo>
                  <a:pt x="-50865" y="617217"/>
                  <a:pt x="26067" y="340699"/>
                  <a:pt x="0" y="0"/>
                </a:cubicBezTo>
                <a:close/>
              </a:path>
            </a:pathLst>
          </a:custGeom>
          <a:ln w="57150">
            <a:extLst>
              <a:ext uri="{C807C97D-BFC1-408E-A445-0C87EB9F89A2}">
                <ask:lineSketchStyleProps xmlns:ask="http://schemas.microsoft.com/office/drawing/2018/sketchyshapes" sd="508436693">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100" b="1" i="0" u="none" strike="noStrike" kern="1200" cap="none" spc="0" normalizeH="0" baseline="0" noProof="0">
                <a:ln>
                  <a:noFill/>
                </a:ln>
                <a:solidFill>
                  <a:prstClr val="black"/>
                </a:solidFill>
                <a:effectLst/>
                <a:uLnTx/>
                <a:uFillTx/>
                <a:latin typeface="Aptos Display" panose="02110004020202020204"/>
                <a:ea typeface="+mj-ea"/>
                <a:cs typeface="+mj-cs"/>
              </a:rPr>
              <a:t>FCLE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When:  </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4/8</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Who:</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  Students in US Government (high school)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Where:</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  Check your school email after Spring Break</a:t>
            </a:r>
          </a:p>
        </p:txBody>
      </p:sp>
      <p:sp>
        <p:nvSpPr>
          <p:cNvPr id="6" name="TextBox 5">
            <a:extLst>
              <a:ext uri="{FF2B5EF4-FFF2-40B4-BE49-F238E27FC236}">
                <a16:creationId xmlns:a16="http://schemas.microsoft.com/office/drawing/2014/main" id="{AAA94187-B2BA-F91D-6FBA-7B0FC6A403E2}"/>
              </a:ext>
            </a:extLst>
          </p:cNvPr>
          <p:cNvSpPr txBox="1"/>
          <p:nvPr/>
        </p:nvSpPr>
        <p:spPr>
          <a:xfrm>
            <a:off x="1398732" y="919170"/>
            <a:ext cx="4600956" cy="707886"/>
          </a:xfrm>
          <a:prstGeom prst="rect">
            <a:avLst/>
          </a:prstGeom>
          <a:ln w="5715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masis MT Pro Black" panose="02040A04050005020304" pitchFamily="18" charset="0"/>
                <a:ea typeface="+mn-ea"/>
                <a:cs typeface="+mn-cs"/>
              </a:rPr>
              <a:t>Upcoming Tests</a:t>
            </a:r>
          </a:p>
        </p:txBody>
      </p:sp>
      <p:sp>
        <p:nvSpPr>
          <p:cNvPr id="7" name="Oval 6">
            <a:extLst>
              <a:ext uri="{FF2B5EF4-FFF2-40B4-BE49-F238E27FC236}">
                <a16:creationId xmlns:a16="http://schemas.microsoft.com/office/drawing/2014/main" id="{8D528B9B-6AAB-E7F3-7568-31252B639B90}"/>
              </a:ext>
            </a:extLst>
          </p:cNvPr>
          <p:cNvSpPr/>
          <p:nvPr/>
        </p:nvSpPr>
        <p:spPr>
          <a:xfrm>
            <a:off x="7980218" y="4581236"/>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CA7E40B6-A514-FBD2-D840-AACC97979521}"/>
              </a:ext>
            </a:extLst>
          </p:cNvPr>
          <p:cNvSpPr/>
          <p:nvPr/>
        </p:nvSpPr>
        <p:spPr>
          <a:xfrm>
            <a:off x="10155476" y="3703782"/>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6FCD3B06-BFC1-21DF-C428-C6E7804FC51C}"/>
              </a:ext>
            </a:extLst>
          </p:cNvPr>
          <p:cNvSpPr/>
          <p:nvPr/>
        </p:nvSpPr>
        <p:spPr>
          <a:xfrm>
            <a:off x="775854" y="1919583"/>
            <a:ext cx="863137" cy="863598"/>
          </a:xfrm>
          <a:custGeom>
            <a:avLst/>
            <a:gdLst>
              <a:gd name="csX0" fmla="*/ 0 w 863137"/>
              <a:gd name="csY0" fmla="*/ 431799 h 863598"/>
              <a:gd name="csX1" fmla="*/ 431569 w 863137"/>
              <a:gd name="csY1" fmla="*/ 0 h 863598"/>
              <a:gd name="csX2" fmla="*/ 863138 w 863137"/>
              <a:gd name="csY2" fmla="*/ 431799 h 863598"/>
              <a:gd name="csX3" fmla="*/ 431569 w 863137"/>
              <a:gd name="csY3" fmla="*/ 863598 h 863598"/>
              <a:gd name="csX4" fmla="*/ 0 w 863137"/>
              <a:gd name="csY4" fmla="*/ 431799 h 863598"/>
            </a:gdLst>
            <a:ahLst/>
            <a:cxnLst>
              <a:cxn ang="0">
                <a:pos x="csX0" y="csY0"/>
              </a:cxn>
              <a:cxn ang="0">
                <a:pos x="csX1" y="csY1"/>
              </a:cxn>
              <a:cxn ang="0">
                <a:pos x="csX2" y="csY2"/>
              </a:cxn>
              <a:cxn ang="0">
                <a:pos x="csX3" y="csY3"/>
              </a:cxn>
              <a:cxn ang="0">
                <a:pos x="csX4" y="csY4"/>
              </a:cxn>
            </a:cxnLst>
            <a:rect l="l" t="t" r="r" b="b"/>
            <a:pathLst>
              <a:path w="863137" h="863598" fill="none" extrusionOk="0">
                <a:moveTo>
                  <a:pt x="0" y="431799"/>
                </a:moveTo>
                <a:cubicBezTo>
                  <a:pt x="7268" y="186415"/>
                  <a:pt x="230405" y="2454"/>
                  <a:pt x="431569" y="0"/>
                </a:cubicBezTo>
                <a:cubicBezTo>
                  <a:pt x="691338" y="36613"/>
                  <a:pt x="828027" y="192569"/>
                  <a:pt x="863138" y="431799"/>
                </a:cubicBezTo>
                <a:cubicBezTo>
                  <a:pt x="892893" y="674590"/>
                  <a:pt x="662309" y="860125"/>
                  <a:pt x="431569" y="863598"/>
                </a:cubicBezTo>
                <a:cubicBezTo>
                  <a:pt x="187360" y="865347"/>
                  <a:pt x="6848" y="660991"/>
                  <a:pt x="0" y="431799"/>
                </a:cubicBezTo>
                <a:close/>
              </a:path>
              <a:path w="863137" h="863598" stroke="0" extrusionOk="0">
                <a:moveTo>
                  <a:pt x="0" y="431799"/>
                </a:moveTo>
                <a:cubicBezTo>
                  <a:pt x="-20936" y="230053"/>
                  <a:pt x="171645" y="-8909"/>
                  <a:pt x="431569" y="0"/>
                </a:cubicBezTo>
                <a:cubicBezTo>
                  <a:pt x="677917" y="-1181"/>
                  <a:pt x="843783" y="228575"/>
                  <a:pt x="863138" y="431799"/>
                </a:cubicBezTo>
                <a:cubicBezTo>
                  <a:pt x="844827" y="676395"/>
                  <a:pt x="641520" y="897179"/>
                  <a:pt x="431569" y="863598"/>
                </a:cubicBezTo>
                <a:cubicBezTo>
                  <a:pt x="226347" y="842160"/>
                  <a:pt x="-18486" y="674515"/>
                  <a:pt x="0" y="431799"/>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8961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4380-1313-F512-0F34-925CF5278B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C5E274-5F33-6C57-38FD-8BFF3D9586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FBD259-0512-B981-B3EB-82069672E99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8607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0BB0-F41A-1AE6-0E8F-9059F3993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6983D8-3902-C64B-63F6-377CE3ADBFB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E64C49-78D6-7FFC-F68A-BA737EB9E75A}"/>
              </a:ext>
            </a:extLst>
          </p:cNvPr>
          <p:cNvPicPr>
            <a:picLocks noChangeAspect="1"/>
          </p:cNvPicPr>
          <p:nvPr/>
        </p:nvPicPr>
        <p:blipFill>
          <a:blip r:embed="rId2"/>
          <a:stretch>
            <a:fillRect/>
          </a:stretch>
        </p:blipFill>
        <p:spPr>
          <a:xfrm>
            <a:off x="0" y="77755"/>
            <a:ext cx="12192000" cy="6702490"/>
          </a:xfrm>
          <a:prstGeom prst="rect">
            <a:avLst/>
          </a:prstGeom>
        </p:spPr>
      </p:pic>
    </p:spTree>
    <p:extLst>
      <p:ext uri="{BB962C8B-B14F-4D97-AF65-F5344CB8AC3E}">
        <p14:creationId xmlns:p14="http://schemas.microsoft.com/office/powerpoint/2010/main" val="112736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599B-A9A3-D998-DBDC-4C44729C69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502694-E658-AB9D-728B-B220297047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47F4BA-C10A-2B64-21E2-C781CBFC19A0}"/>
              </a:ext>
            </a:extLst>
          </p:cNvPr>
          <p:cNvPicPr>
            <a:picLocks noChangeAspect="1"/>
          </p:cNvPicPr>
          <p:nvPr/>
        </p:nvPicPr>
        <p:blipFill>
          <a:blip r:embed="rId2"/>
          <a:stretch>
            <a:fillRect/>
          </a:stretch>
        </p:blipFill>
        <p:spPr>
          <a:xfrm>
            <a:off x="2524125" y="0"/>
            <a:ext cx="6553200" cy="6858000"/>
          </a:xfrm>
          <a:prstGeom prst="rect">
            <a:avLst/>
          </a:prstGeom>
          <a:solidFill>
            <a:srgbClr val="FF99FF"/>
          </a:solidFill>
        </p:spPr>
      </p:pic>
    </p:spTree>
    <p:extLst>
      <p:ext uri="{BB962C8B-B14F-4D97-AF65-F5344CB8AC3E}">
        <p14:creationId xmlns:p14="http://schemas.microsoft.com/office/powerpoint/2010/main" val="1170391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5D6D-3EF3-5163-4CEE-355252CEDF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4DAA1D-893C-C50B-4BE1-038D60879C3E}"/>
              </a:ext>
            </a:extLst>
          </p:cNvPr>
          <p:cNvSpPr>
            <a:spLocks noGrp="1"/>
          </p:cNvSpPr>
          <p:nvPr>
            <p:ph idx="1"/>
          </p:nvPr>
        </p:nvSpPr>
        <p:spPr/>
        <p:txBody>
          <a:bodyPr/>
          <a:lstStyle/>
          <a:p>
            <a:endParaRPr lang="en-US" dirty="0"/>
          </a:p>
        </p:txBody>
      </p:sp>
      <p:sp>
        <p:nvSpPr>
          <p:cNvPr id="5" name="AutoShape 2" descr="Image preview">
            <a:extLst>
              <a:ext uri="{FF2B5EF4-FFF2-40B4-BE49-F238E27FC236}">
                <a16:creationId xmlns:a16="http://schemas.microsoft.com/office/drawing/2014/main" id="{35BCF304-E31D-6009-FF0B-D73EB26519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6B2792E-AF17-FF0C-8434-62CE14D050D0}"/>
              </a:ext>
            </a:extLst>
          </p:cNvPr>
          <p:cNvPicPr>
            <a:picLocks noChangeAspect="1"/>
          </p:cNvPicPr>
          <p:nvPr/>
        </p:nvPicPr>
        <p:blipFill>
          <a:blip r:embed="rId2"/>
          <a:stretch>
            <a:fillRect/>
          </a:stretch>
        </p:blipFill>
        <p:spPr>
          <a:xfrm>
            <a:off x="612647" y="380402"/>
            <a:ext cx="10861302" cy="5792396"/>
          </a:xfrm>
          <a:prstGeom prst="rect">
            <a:avLst/>
          </a:prstGeom>
        </p:spPr>
      </p:pic>
    </p:spTree>
    <p:extLst>
      <p:ext uri="{BB962C8B-B14F-4D97-AF65-F5344CB8AC3E}">
        <p14:creationId xmlns:p14="http://schemas.microsoft.com/office/powerpoint/2010/main" val="2224276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FC151-A086-F5CD-E1C5-67C19C1824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759CC10-6CEA-DD04-8803-143B86F042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4283CC-F209-4272-719E-21A7FBB87E9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8772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1424-9622-B147-82EF-A1146293B60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E5A886-C13E-A28D-997A-B390E02C1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2936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white rectangular sign&#10;&#10;AI-generated content may be incorrect.">
            <a:extLst>
              <a:ext uri="{FF2B5EF4-FFF2-40B4-BE49-F238E27FC236}">
                <a16:creationId xmlns:a16="http://schemas.microsoft.com/office/drawing/2014/main" id="{26E15EB0-275F-5A06-91DD-23EA36924C1F}"/>
              </a:ext>
            </a:extLst>
          </p:cNvPr>
          <p:cNvPicPr>
            <a:picLocks noChangeAspect="1"/>
          </p:cNvPicPr>
          <p:nvPr/>
        </p:nvPicPr>
        <p:blipFill>
          <a:blip r:embed="rId2"/>
          <a:stretch>
            <a:fillRect/>
          </a:stretch>
        </p:blipFill>
        <p:spPr>
          <a:xfrm>
            <a:off x="2673" y="4647"/>
            <a:ext cx="12344631" cy="6867292"/>
          </a:xfrm>
          <a:prstGeom prst="rect">
            <a:avLst/>
          </a:prstGeom>
        </p:spPr>
      </p:pic>
    </p:spTree>
    <p:extLst>
      <p:ext uri="{BB962C8B-B14F-4D97-AF65-F5344CB8AC3E}">
        <p14:creationId xmlns:p14="http://schemas.microsoft.com/office/powerpoint/2010/main" val="2974879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51620-6453-637E-7D0B-5BF1E4BEB941}"/>
              </a:ext>
            </a:extLst>
          </p:cNvPr>
          <p:cNvPicPr>
            <a:picLocks noChangeAspect="1"/>
          </p:cNvPicPr>
          <p:nvPr/>
        </p:nvPicPr>
        <p:blipFill>
          <a:blip r:embed="rId2"/>
          <a:stretch>
            <a:fillRect/>
          </a:stretch>
        </p:blipFill>
        <p:spPr>
          <a:xfrm>
            <a:off x="115503" y="105878"/>
            <a:ext cx="11973828" cy="6651057"/>
          </a:xfrm>
          <a:prstGeom prst="rect">
            <a:avLst/>
          </a:prstGeom>
        </p:spPr>
      </p:pic>
    </p:spTree>
    <p:extLst>
      <p:ext uri="{BB962C8B-B14F-4D97-AF65-F5344CB8AC3E}">
        <p14:creationId xmlns:p14="http://schemas.microsoft.com/office/powerpoint/2010/main" val="2402524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101E-0A59-5C28-7390-CDFD8D6541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F317D3-D02F-8129-149B-9E920316E5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E33BBA-F22F-205E-BAA2-A121E7C13DE2}"/>
              </a:ext>
            </a:extLst>
          </p:cNvPr>
          <p:cNvPicPr>
            <a:picLocks noChangeAspect="1"/>
          </p:cNvPicPr>
          <p:nvPr/>
        </p:nvPicPr>
        <p:blipFill>
          <a:blip r:embed="rId2"/>
          <a:stretch>
            <a:fillRect/>
          </a:stretch>
        </p:blipFill>
        <p:spPr>
          <a:xfrm>
            <a:off x="1001028" y="0"/>
            <a:ext cx="10029670" cy="6858000"/>
          </a:xfrm>
          <a:prstGeom prst="rect">
            <a:avLst/>
          </a:prstGeom>
        </p:spPr>
      </p:pic>
    </p:spTree>
    <p:extLst>
      <p:ext uri="{BB962C8B-B14F-4D97-AF65-F5344CB8AC3E}">
        <p14:creationId xmlns:p14="http://schemas.microsoft.com/office/powerpoint/2010/main" val="512569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94ED-506C-D991-7BE7-A2E79526B9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D5CC00-B782-292E-4FD4-CAA0F1A5F8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B698EE-ABD9-1B40-3796-597D87A1A267}"/>
              </a:ext>
            </a:extLst>
          </p:cNvPr>
          <p:cNvPicPr>
            <a:picLocks noChangeAspect="1"/>
          </p:cNvPicPr>
          <p:nvPr/>
        </p:nvPicPr>
        <p:blipFill>
          <a:blip r:embed="rId2"/>
          <a:stretch>
            <a:fillRect/>
          </a:stretch>
        </p:blipFill>
        <p:spPr>
          <a:xfrm>
            <a:off x="0" y="173459"/>
            <a:ext cx="12192000" cy="6511082"/>
          </a:xfrm>
          <a:prstGeom prst="rect">
            <a:avLst/>
          </a:prstGeom>
        </p:spPr>
      </p:pic>
    </p:spTree>
    <p:extLst>
      <p:ext uri="{BB962C8B-B14F-4D97-AF65-F5344CB8AC3E}">
        <p14:creationId xmlns:p14="http://schemas.microsoft.com/office/powerpoint/2010/main" val="3405912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3E7275-1560-F22D-6332-F157438F1496}"/>
              </a:ext>
            </a:extLst>
          </p:cNvPr>
          <p:cNvSpPr txBox="1"/>
          <p:nvPr/>
        </p:nvSpPr>
        <p:spPr>
          <a:xfrm>
            <a:off x="7188053" y="0"/>
            <a:ext cx="5003946" cy="11478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D&amp;D Club</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7866680" y="1147862"/>
            <a:ext cx="3646692" cy="5072463"/>
          </a:xfrm>
        </p:spPr>
        <p:txBody>
          <a:bodyPr vert="horz" lIns="91440" tIns="45720" rIns="91440" bIns="45720" rtlCol="0" anchor="t">
            <a:normAutofit fontScale="85000" lnSpcReduction="20000"/>
          </a:bodyPr>
          <a:lstStyle/>
          <a:p>
            <a:pPr marR="0">
              <a:spcAft>
                <a:spcPts val="800"/>
              </a:spcAft>
            </a:pPr>
            <a:endParaRPr lang="en-US" sz="4800" b="1" i="0" dirty="0">
              <a:effectLst/>
              <a:latin typeface="Algerian" panose="04020705040A02060702" pitchFamily="82" charset="0"/>
            </a:endParaRPr>
          </a:p>
          <a:p>
            <a:pPr marR="0">
              <a:spcAft>
                <a:spcPts val="800"/>
              </a:spcAft>
            </a:pPr>
            <a:r>
              <a:rPr lang="en-US" sz="4800" b="1" i="0" dirty="0">
                <a:effectLst/>
                <a:latin typeface="Algerian" panose="04020705040A02060702" pitchFamily="82" charset="0"/>
              </a:rPr>
              <a:t>Come join the adventure</a:t>
            </a:r>
          </a:p>
          <a:p>
            <a:pPr marR="0">
              <a:spcAft>
                <a:spcPts val="800"/>
              </a:spcAft>
            </a:pPr>
            <a:endParaRPr lang="en-US" sz="4800" b="1" i="0" dirty="0">
              <a:effectLst/>
              <a:latin typeface="Algerian" panose="04020705040A02060702" pitchFamily="82" charset="0"/>
            </a:endParaRPr>
          </a:p>
          <a:p>
            <a:pPr marR="0">
              <a:spcAft>
                <a:spcPts val="800"/>
              </a:spcAft>
            </a:pPr>
            <a:r>
              <a:rPr lang="en-US" sz="4800" b="1" i="0" dirty="0">
                <a:effectLst/>
                <a:latin typeface="Algerian" panose="04020705040A02060702" pitchFamily="82" charset="0"/>
              </a:rPr>
              <a:t>Mondays</a:t>
            </a:r>
          </a:p>
          <a:p>
            <a:pPr marR="0">
              <a:spcAft>
                <a:spcPts val="800"/>
              </a:spcAft>
            </a:pPr>
            <a:r>
              <a:rPr lang="en-US" sz="4800" b="1" dirty="0">
                <a:latin typeface="Algerian" panose="04020705040A02060702" pitchFamily="82" charset="0"/>
              </a:rPr>
              <a:t>3:50 to 5:15</a:t>
            </a:r>
          </a:p>
          <a:p>
            <a:pPr marR="0">
              <a:spcAft>
                <a:spcPts val="800"/>
              </a:spcAft>
            </a:pPr>
            <a:r>
              <a:rPr lang="en-US" sz="4800" b="1" i="0" dirty="0">
                <a:effectLst/>
                <a:latin typeface="Algerian" panose="04020705040A02060702" pitchFamily="82" charset="0"/>
              </a:rPr>
              <a:t>Rm.# 175</a:t>
            </a:r>
            <a:endParaRPr lang="en-US" sz="4800" b="0" i="0" dirty="0">
              <a:effectLst/>
              <a:latin typeface="Algerian" panose="04020705040A02060702" pitchFamily="82" charset="0"/>
            </a:endParaRPr>
          </a:p>
          <a:p>
            <a:pPr algn="l"/>
            <a:endParaRPr lang="en-US" sz="500" dirty="0"/>
          </a:p>
        </p:txBody>
      </p:sp>
      <p:pic>
        <p:nvPicPr>
          <p:cNvPr id="6" name="Picture 5" descr="A picture containing text, tree, outdoor&#10;&#10;Description automatically generated">
            <a:extLst>
              <a:ext uri="{FF2B5EF4-FFF2-40B4-BE49-F238E27FC236}">
                <a16:creationId xmlns:a16="http://schemas.microsoft.com/office/drawing/2014/main" id="{D4A922F7-5640-957F-B7E9-63E5AE50EB02}"/>
              </a:ext>
            </a:extLst>
          </p:cNvPr>
          <p:cNvPicPr>
            <a:picLocks noChangeAspect="1"/>
          </p:cNvPicPr>
          <p:nvPr/>
        </p:nvPicPr>
        <p:blipFill rotWithShape="1">
          <a:blip r:embed="rId2">
            <a:extLst>
              <a:ext uri="{28A0092B-C50C-407E-A947-70E740481C1C}">
                <a14:useLocalDpi xmlns:a14="http://schemas.microsoft.com/office/drawing/2010/main" val="0"/>
              </a:ext>
            </a:extLst>
          </a:blip>
          <a:srcRect t="7377" b="1480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5023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14</TotalTime>
  <Words>2021</Words>
  <Application>Microsoft Office PowerPoint</Application>
  <PresentationFormat>Widescreen</PresentationFormat>
  <Paragraphs>297</Paragraphs>
  <Slides>52</Slides>
  <Notes>1</Notes>
  <HiddenSlides>0</HiddenSlides>
  <MMClips>0</MMClips>
  <ScaleCrop>false</ScaleCrop>
  <HeadingPairs>
    <vt:vector size="6" baseType="variant">
      <vt:variant>
        <vt:lpstr>Fonts Used</vt:lpstr>
      </vt:variant>
      <vt:variant>
        <vt:i4>23</vt:i4>
      </vt:variant>
      <vt:variant>
        <vt:lpstr>Theme</vt:lpstr>
      </vt:variant>
      <vt:variant>
        <vt:i4>17</vt:i4>
      </vt:variant>
      <vt:variant>
        <vt:lpstr>Slide Titles</vt:lpstr>
      </vt:variant>
      <vt:variant>
        <vt:i4>52</vt:i4>
      </vt:variant>
    </vt:vector>
  </HeadingPairs>
  <TitlesOfParts>
    <vt:vector size="92" baseType="lpstr">
      <vt:lpstr>Algerian</vt:lpstr>
      <vt:lpstr>Amasis MT Pro Black</vt:lpstr>
      <vt:lpstr>Aptos</vt:lpstr>
      <vt:lpstr>Aptos Display</vt:lpstr>
      <vt:lpstr>Arial</vt:lpstr>
      <vt:lpstr>Arial Black</vt:lpstr>
      <vt:lpstr>Arial Nova</vt:lpstr>
      <vt:lpstr>Bierstadt</vt:lpstr>
      <vt:lpstr>Bookman Old Style</vt:lpstr>
      <vt:lpstr>Calibri</vt:lpstr>
      <vt:lpstr>Calibri Light</vt:lpstr>
      <vt:lpstr>Calisto MT</vt:lpstr>
      <vt:lpstr>Georgia</vt:lpstr>
      <vt:lpstr>Gill Sans Nova</vt:lpstr>
      <vt:lpstr>Grandview Display</vt:lpstr>
      <vt:lpstr>Modern Love</vt:lpstr>
      <vt:lpstr>Neue Haas Grotesk Text Pro</vt:lpstr>
      <vt:lpstr>Rockwell</vt:lpstr>
      <vt:lpstr>Sagona Book</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VanillaVTI</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 FL BEST Writing When:  3/31 – 4/7 Who:  grades 6 – 10 Where:  Check your school email after Spring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5</cp:revision>
  <dcterms:created xsi:type="dcterms:W3CDTF">2023-08-06T12:12:54Z</dcterms:created>
  <dcterms:modified xsi:type="dcterms:W3CDTF">2026-03-25T12:24:11Z</dcterms:modified>
</cp:coreProperties>
</file>